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9" r:id="rId5"/>
    <p:sldId id="262" r:id="rId6"/>
    <p:sldId id="263" r:id="rId7"/>
  </p:sldIdLst>
  <p:sldSz cx="12192000" cy="6858000"/>
  <p:notesSz cx="6858000" cy="9144000"/>
  <p:defaultTextStyle>
    <a:defPPr rtl="0">
      <a:defRPr lang="pl-PL"/>
    </a:defPPr>
    <a:lvl1pPr marL="0" algn="l" defTabSz="9144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88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92"/>
  </p:normalViewPr>
  <p:slideViewPr>
    <p:cSldViewPr snapToGrid="0" snapToObjects="1">
      <p:cViewPr varScale="1">
        <p:scale>
          <a:sx n="78" d="100"/>
          <a:sy n="78" d="100"/>
        </p:scale>
        <p:origin x="87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2" d="100"/>
          <a:sy n="92" d="100"/>
        </p:scale>
        <p:origin x="4042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pl-PL" sz="1200"/>
            </a:lvl1pPr>
          </a:lstStyle>
          <a:p>
            <a:pPr rtl="0"/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pl-PL" sz="1200"/>
            </a:lvl1pPr>
          </a:lstStyle>
          <a:p>
            <a:pPr rtl="0"/>
            <a:fld id="{3D3DD571-E22F-4A38-B450-8CCBD829A548}" type="datetimeFigureOut">
              <a:rPr lang="pl-PL"/>
              <a:t>28.09.2024</a:t>
            </a:fld>
            <a:endParaRPr lang="pl-PL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pl-PL"/>
            </a:defPPr>
          </a:lstStyle>
          <a:p>
            <a:pPr rtl="0"/>
            <a:endParaRPr lang="pl-PL" dirty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pl-PL"/>
            </a:defPPr>
          </a:lstStyle>
          <a:p>
            <a:pPr lvl="0" rtl="0"/>
            <a:r>
              <a:rPr lang="pl-PL"/>
              <a:t>Kliknij, aby edytować style wzorców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pl-PL" sz="1200"/>
            </a:lvl1pPr>
          </a:lstStyle>
          <a:p>
            <a:pPr rtl="0"/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pl-PL" sz="1200"/>
            </a:lvl1pPr>
          </a:lstStyle>
          <a:p>
            <a:pPr rtl="0"/>
            <a:fld id="{BC0C2C40-CB1C-4820-9151-EC51EC2E7E0F}" type="slidenum">
              <a:rPr lang="pl-PL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3105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>
            <a:extLst>
              <a:ext uri="{FF2B5EF4-FFF2-40B4-BE49-F238E27FC236}">
                <a16:creationId xmlns:a16="http://schemas.microsoft.com/office/drawing/2014/main" id="{40974584-F7C5-6440-926F-F6A9781D6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310" y="2484470"/>
            <a:ext cx="7552916" cy="2130561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lang="pl-PL" sz="66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pl-PL"/>
              <a:t>Kliknij, aby edytować styl</a:t>
            </a:r>
          </a:p>
        </p:txBody>
      </p:sp>
      <p:pic>
        <p:nvPicPr>
          <p:cNvPr id="8" name="Obraz 7" descr="Graficzny interfejs użytkownika&#10;&#10;Automatycznie generowany opis">
            <a:extLst>
              <a:ext uri="{FF2B5EF4-FFF2-40B4-BE49-F238E27FC236}">
                <a16:creationId xmlns:a16="http://schemas.microsoft.com/office/drawing/2014/main" id="{D7436C2F-09FF-014A-84CC-E0A18AFE2C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3792" y="138819"/>
            <a:ext cx="2369315" cy="867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201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289423-CD2E-4FE4-A0A5-BF1DF9A8B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rtlCol="0"/>
          <a:lstStyle>
            <a:defPPr>
              <a:defRPr lang="pl-PL"/>
            </a:defPPr>
          </a:lstStyle>
          <a:p>
            <a:pPr rtl="0"/>
            <a:r>
              <a:rPr lang="pl-PL"/>
              <a:t>Kliknij, aby edytować styl</a:t>
            </a:r>
          </a:p>
        </p:txBody>
      </p:sp>
      <p:sp>
        <p:nvSpPr>
          <p:cNvPr id="3" name="Tekst pionowy — symbol zastępczy 2">
            <a:extLst>
              <a:ext uri="{FF2B5EF4-FFF2-40B4-BE49-F238E27FC236}">
                <a16:creationId xmlns:a16="http://schemas.microsoft.com/office/drawing/2014/main" id="{FD721021-E600-4985-9CB7-C916625802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 rtlCol="0"/>
          <a:lstStyle>
            <a:defPPr>
              <a:defRPr lang="pl-PL"/>
            </a:def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</a:p>
        </p:txBody>
      </p:sp>
      <p:sp>
        <p:nvSpPr>
          <p:cNvPr id="4" name="Data — symbol zastępczy 3">
            <a:extLst>
              <a:ext uri="{FF2B5EF4-FFF2-40B4-BE49-F238E27FC236}">
                <a16:creationId xmlns:a16="http://schemas.microsoft.com/office/drawing/2014/main" id="{3CBF65E1-9312-40C9-B537-2EF2373A3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pl-PL"/>
            </a:defPPr>
          </a:lstStyle>
          <a:p>
            <a:pPr rtl="0"/>
            <a:fld id="{703E2F8D-62B3-48AF-BAF5-944399905ED0}" type="datetimeFigureOut">
              <a:rPr lang="pl-PL" smtClean="0"/>
              <a:t>28.09.2024</a:t>
            </a:fld>
            <a:endParaRPr lang="pl-PL" dirty="0"/>
          </a:p>
        </p:txBody>
      </p:sp>
      <p:sp>
        <p:nvSpPr>
          <p:cNvPr id="5" name="Stopka — symbol zastępczy 4">
            <a:extLst>
              <a:ext uri="{FF2B5EF4-FFF2-40B4-BE49-F238E27FC236}">
                <a16:creationId xmlns:a16="http://schemas.microsoft.com/office/drawing/2014/main" id="{9727D5D2-711E-4128-B02F-A2F5F3B7B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pl-PL"/>
            </a:defPPr>
          </a:lstStyle>
          <a:p>
            <a:pPr rtl="0"/>
            <a:endParaRPr lang="pl-PL" dirty="0"/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FA8A264A-3B0E-4789-8D33-E3B8BB427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pl-PL"/>
            </a:defPPr>
          </a:lstStyle>
          <a:p>
            <a:pPr rtl="0"/>
            <a:fld id="{5F44216D-285E-4743-ADC0-F517FFC7669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67066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475CD398-88C4-4D5A-B800-6698210896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 rtlCol="0"/>
          <a:lstStyle>
            <a:defPPr>
              <a:defRPr lang="pl-PL"/>
            </a:defPPr>
          </a:lstStyle>
          <a:p>
            <a:pPr rtl="0"/>
            <a:r>
              <a:rPr lang="pl-PL"/>
              <a:t>Kliknij, aby edytować styl</a:t>
            </a:r>
          </a:p>
        </p:txBody>
      </p:sp>
      <p:sp>
        <p:nvSpPr>
          <p:cNvPr id="3" name="Tekst pionowy — symbol zastępczy 2">
            <a:extLst>
              <a:ext uri="{FF2B5EF4-FFF2-40B4-BE49-F238E27FC236}">
                <a16:creationId xmlns:a16="http://schemas.microsoft.com/office/drawing/2014/main" id="{CA0AE657-6D14-4EC6-AF23-3733CA7ECA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 rtlCol="0"/>
          <a:lstStyle>
            <a:defPPr>
              <a:defRPr lang="pl-PL"/>
            </a:def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</a:p>
        </p:txBody>
      </p:sp>
      <p:sp>
        <p:nvSpPr>
          <p:cNvPr id="4" name="Data — symbol zastępczy 3">
            <a:extLst>
              <a:ext uri="{FF2B5EF4-FFF2-40B4-BE49-F238E27FC236}">
                <a16:creationId xmlns:a16="http://schemas.microsoft.com/office/drawing/2014/main" id="{5C013624-5ED1-471D-B870-97A863791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pl-PL"/>
            </a:defPPr>
          </a:lstStyle>
          <a:p>
            <a:pPr rtl="0"/>
            <a:fld id="{703E2F8D-62B3-48AF-BAF5-944399905ED0}" type="datetimeFigureOut">
              <a:rPr lang="pl-PL" smtClean="0"/>
              <a:t>28.09.2024</a:t>
            </a:fld>
            <a:endParaRPr lang="pl-PL" dirty="0"/>
          </a:p>
        </p:txBody>
      </p:sp>
      <p:sp>
        <p:nvSpPr>
          <p:cNvPr id="5" name="Stopka — symbol zastępczy 4">
            <a:extLst>
              <a:ext uri="{FF2B5EF4-FFF2-40B4-BE49-F238E27FC236}">
                <a16:creationId xmlns:a16="http://schemas.microsoft.com/office/drawing/2014/main" id="{B3A089F5-C44A-423E-A411-0170507EB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pl-PL"/>
            </a:defPPr>
          </a:lstStyle>
          <a:p>
            <a:pPr rtl="0"/>
            <a:endParaRPr lang="pl-PL" dirty="0"/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FEA2F323-E5A0-4612-B41A-6BBC2FFFE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pl-PL"/>
            </a:defPPr>
          </a:lstStyle>
          <a:p>
            <a:pPr rtl="0"/>
            <a:fld id="{5F44216D-285E-4743-ADC0-F517FFC7669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6236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awartość — symbol zastępczy 2">
            <a:extLst>
              <a:ext uri="{FF2B5EF4-FFF2-40B4-BE49-F238E27FC236}">
                <a16:creationId xmlns:a16="http://schemas.microsoft.com/office/drawing/2014/main" id="{72A72F24-C2F4-A848-9526-6DDE3032300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44500" y="1460500"/>
            <a:ext cx="5327904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00000"/>
              </a:lnSpc>
              <a:defRPr lang="pl-PL" sz="14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00000"/>
              </a:lnSpc>
              <a:defRPr lang="pl-PL" sz="14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00000"/>
              </a:lnSpc>
              <a:defRPr lang="pl-PL" sz="14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00000"/>
              </a:lnSpc>
              <a:defRPr lang="pl-PL" sz="14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00000"/>
              </a:lnSpc>
              <a:defRPr lang="pl-PL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pl-PL"/>
              <a:t>Kliknij, aby edytować style wzorca tekstu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pl-PL"/>
              <a:t>Drugi poziom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pl-PL"/>
              <a:t>Trzeci poziom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pl-PL"/>
              <a:t>Czwarty poziom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pl-PL"/>
              <a:t>Piąty poziom</a:t>
            </a:r>
          </a:p>
        </p:txBody>
      </p:sp>
      <p:sp>
        <p:nvSpPr>
          <p:cNvPr id="9" name="Data — symbol zastępczy 3">
            <a:extLst>
              <a:ext uri="{FF2B5EF4-FFF2-40B4-BE49-F238E27FC236}">
                <a16:creationId xmlns:a16="http://schemas.microsoft.com/office/drawing/2014/main" id="{0B5A9DDA-5C61-C94F-9C1E-F412423AF3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pl-PL"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8BEEBAAA-29B5-4AF5-BC5F-7E580C29002D}" type="datetimeFigureOut">
              <a:rPr lang="pl-PL" smtClean="0"/>
              <a:pPr rtl="0"/>
              <a:t>28.09.2024</a:t>
            </a:fld>
            <a:endParaRPr lang="pl-PL" dirty="0"/>
          </a:p>
        </p:txBody>
      </p:sp>
      <p:sp>
        <p:nvSpPr>
          <p:cNvPr id="10" name="Stopka — symbol zastępczy 4">
            <a:extLst>
              <a:ext uri="{FF2B5EF4-FFF2-40B4-BE49-F238E27FC236}">
                <a16:creationId xmlns:a16="http://schemas.microsoft.com/office/drawing/2014/main" id="{AB9CE1BE-CD51-BD42-A659-2F084EB57D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pl-PL"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pl-PL" dirty="0"/>
          </a:p>
        </p:txBody>
      </p:sp>
      <p:sp>
        <p:nvSpPr>
          <p:cNvPr id="11" name="Numer slajdu — symbol zastępczy 5">
            <a:extLst>
              <a:ext uri="{FF2B5EF4-FFF2-40B4-BE49-F238E27FC236}">
                <a16:creationId xmlns:a16="http://schemas.microsoft.com/office/drawing/2014/main" id="{F2707C4E-5419-8141-80B3-E4B112655C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pl-PL"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pl-PL" smtClean="0"/>
              <a:pPr/>
              <a:t>‹#›</a:t>
            </a:fld>
            <a:endParaRPr lang="pl-PL" dirty="0"/>
          </a:p>
        </p:txBody>
      </p:sp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id="{06D362EF-E079-514F-814C-6085176CA7AD}"/>
              </a:ext>
            </a:extLst>
          </p:cNvPr>
          <p:cNvCxnSpPr>
            <a:cxnSpLocks/>
          </p:cNvCxnSpPr>
          <p:nvPr userDrawn="1"/>
        </p:nvCxnSpPr>
        <p:spPr>
          <a:xfrm>
            <a:off x="533400" y="1104900"/>
            <a:ext cx="11119104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ytuł 1">
            <a:extLst>
              <a:ext uri="{FF2B5EF4-FFF2-40B4-BE49-F238E27FC236}">
                <a16:creationId xmlns:a16="http://schemas.microsoft.com/office/drawing/2014/main" id="{2AC75DAD-32BC-CC41-8DF4-9E68DB31C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30609"/>
            <a:ext cx="9146972" cy="64008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lang="pl-PL" sz="2800"/>
            </a:lvl1pPr>
          </a:lstStyle>
          <a:p>
            <a:pPr rtl="0"/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3362173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wartość — symbol zastępczy 6">
            <a:extLst>
              <a:ext uri="{FF2B5EF4-FFF2-40B4-BE49-F238E27FC236}">
                <a16:creationId xmlns:a16="http://schemas.microsoft.com/office/drawing/2014/main" id="{90EAB2A1-27FC-7D46-BBF1-72410CED554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0596" y="2560320"/>
            <a:ext cx="94457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lang="pl-PL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>
              <a:def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>
              <a:def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>
              <a:def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4pPr>
            <a:lvl5pPr>
              <a:defRPr lang="pl-PL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pl-PL"/>
              <a:t>Kliknij, aby edytować style wzorca tekstu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pl-PL"/>
              <a:t>Drugi poziom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pl-PL"/>
              <a:t>Trzeci poziom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pl-PL"/>
              <a:t>Czwarty poziom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pl-PL"/>
              <a:t>Piąty poziom</a:t>
            </a:r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1170A3AA-4210-FB4E-9790-9D6891AFF655}"/>
              </a:ext>
            </a:extLst>
          </p:cNvPr>
          <p:cNvCxnSpPr>
            <a:cxnSpLocks/>
          </p:cNvCxnSpPr>
          <p:nvPr userDrawn="1"/>
        </p:nvCxnSpPr>
        <p:spPr>
          <a:xfrm>
            <a:off x="533400" y="1104900"/>
            <a:ext cx="11119104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ytuł 1">
            <a:extLst>
              <a:ext uri="{FF2B5EF4-FFF2-40B4-BE49-F238E27FC236}">
                <a16:creationId xmlns:a16="http://schemas.microsoft.com/office/drawing/2014/main" id="{28B6F196-1924-E341-B33B-77AEF4A87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30609"/>
            <a:ext cx="9146972" cy="64008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lang="pl-PL" sz="2800"/>
            </a:lvl1pPr>
          </a:lstStyle>
          <a:p>
            <a:pPr rtl="0"/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2736486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7BE2BF-67D0-421C-B0EA-C2FDA38E9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rtlCol="0"/>
          <a:lstStyle>
            <a:defPPr>
              <a:defRPr lang="pl-PL"/>
            </a:defPPr>
          </a:lstStyle>
          <a:p>
            <a:pPr rtl="0"/>
            <a:r>
              <a:rPr lang="pl-PL"/>
              <a:t>Kliknij, aby edytować styl</a:t>
            </a:r>
          </a:p>
        </p:txBody>
      </p:sp>
      <p:sp>
        <p:nvSpPr>
          <p:cNvPr id="3" name="Zawartość — symbol zastępczy 2">
            <a:extLst>
              <a:ext uri="{FF2B5EF4-FFF2-40B4-BE49-F238E27FC236}">
                <a16:creationId xmlns:a16="http://schemas.microsoft.com/office/drawing/2014/main" id="{19ED459D-4DBB-4B08-B28E-38CB294598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1" cy="4351338"/>
          </a:xfrm>
          <a:prstGeom prst="rect">
            <a:avLst/>
          </a:prstGeom>
        </p:spPr>
        <p:txBody>
          <a:bodyPr rtlCol="0"/>
          <a:lstStyle>
            <a:defPPr>
              <a:defRPr lang="pl-PL"/>
            </a:def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</a:p>
        </p:txBody>
      </p:sp>
      <p:sp>
        <p:nvSpPr>
          <p:cNvPr id="4" name="Zawartość — symbol zastępczy 3">
            <a:extLst>
              <a:ext uri="{FF2B5EF4-FFF2-40B4-BE49-F238E27FC236}">
                <a16:creationId xmlns:a16="http://schemas.microsoft.com/office/drawing/2014/main" id="{619D5826-9D5D-45F7-9039-C959387351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1" cy="4351338"/>
          </a:xfrm>
          <a:prstGeom prst="rect">
            <a:avLst/>
          </a:prstGeom>
        </p:spPr>
        <p:txBody>
          <a:bodyPr rtlCol="0"/>
          <a:lstStyle>
            <a:defPPr>
              <a:defRPr lang="pl-PL"/>
            </a:def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</a:p>
        </p:txBody>
      </p:sp>
      <p:sp>
        <p:nvSpPr>
          <p:cNvPr id="5" name="Data — symbol zastępczy 4">
            <a:extLst>
              <a:ext uri="{FF2B5EF4-FFF2-40B4-BE49-F238E27FC236}">
                <a16:creationId xmlns:a16="http://schemas.microsoft.com/office/drawing/2014/main" id="{C3C35230-6E6B-4AE2-A238-476A2293E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pl-PL"/>
            </a:defPPr>
          </a:lstStyle>
          <a:p>
            <a:pPr rtl="0"/>
            <a:fld id="{703E2F8D-62B3-48AF-BAF5-944399905ED0}" type="datetimeFigureOut">
              <a:rPr lang="pl-PL" smtClean="0"/>
              <a:t>28.09.2024</a:t>
            </a:fld>
            <a:endParaRPr lang="pl-PL" dirty="0"/>
          </a:p>
        </p:txBody>
      </p:sp>
      <p:sp>
        <p:nvSpPr>
          <p:cNvPr id="6" name="Stopka — symbol zastępczy 5">
            <a:extLst>
              <a:ext uri="{FF2B5EF4-FFF2-40B4-BE49-F238E27FC236}">
                <a16:creationId xmlns:a16="http://schemas.microsoft.com/office/drawing/2014/main" id="{B3EC195B-3566-4F5A-8A17-C0D96E0DC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pl-PL"/>
            </a:defPPr>
          </a:lstStyle>
          <a:p>
            <a:pPr rtl="0"/>
            <a:endParaRPr lang="pl-PL" dirty="0"/>
          </a:p>
        </p:txBody>
      </p:sp>
      <p:sp>
        <p:nvSpPr>
          <p:cNvPr id="7" name="Numer slajdu — symbol zastępczy 6">
            <a:extLst>
              <a:ext uri="{FF2B5EF4-FFF2-40B4-BE49-F238E27FC236}">
                <a16:creationId xmlns:a16="http://schemas.microsoft.com/office/drawing/2014/main" id="{B5A64FFA-F5D7-4974-90D5-37C1E4F5D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pl-PL"/>
            </a:defPPr>
          </a:lstStyle>
          <a:p>
            <a:pPr rtl="0"/>
            <a:fld id="{5F44216D-285E-4743-ADC0-F517FFC7669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4014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E93013-51BB-4A17-B3BD-969427C67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 rtlCol="0"/>
          <a:lstStyle>
            <a:defPPr>
              <a:defRPr lang="pl-PL"/>
            </a:defPPr>
          </a:lstStyle>
          <a:p>
            <a:pPr rtl="0"/>
            <a:r>
              <a:rPr lang="pl-PL"/>
              <a:t>Kliknij, aby edytować styl</a:t>
            </a:r>
          </a:p>
        </p:txBody>
      </p:sp>
      <p:sp>
        <p:nvSpPr>
          <p:cNvPr id="3" name="Tekst — symbol zastępczy 2">
            <a:extLst>
              <a:ext uri="{FF2B5EF4-FFF2-40B4-BE49-F238E27FC236}">
                <a16:creationId xmlns:a16="http://schemas.microsoft.com/office/drawing/2014/main" id="{E965D238-163E-4CA0-8D72-013A528AF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4"/>
            <a:ext cx="5157787" cy="823912"/>
          </a:xfrm>
          <a:prstGeom prst="rect">
            <a:avLst/>
          </a:prstGeom>
        </p:spPr>
        <p:txBody>
          <a:bodyPr rtlCol="0" anchor="b"/>
          <a:lstStyle>
            <a:lvl1pPr marL="0" indent="0">
              <a:buNone/>
              <a:defRPr lang="pl-PL" sz="2400" b="1"/>
            </a:lvl1pPr>
            <a:lvl2pPr marL="457196" indent="0">
              <a:buNone/>
              <a:defRPr lang="pl-PL" sz="2000" b="1"/>
            </a:lvl2pPr>
            <a:lvl3pPr marL="914391" indent="0">
              <a:buNone/>
              <a:defRPr lang="pl-PL" sz="1800" b="1"/>
            </a:lvl3pPr>
            <a:lvl4pPr marL="1371587" indent="0">
              <a:buNone/>
              <a:defRPr lang="pl-PL" sz="1600" b="1"/>
            </a:lvl4pPr>
            <a:lvl5pPr marL="1828783" indent="0">
              <a:buNone/>
              <a:defRPr lang="pl-PL" sz="1600" b="1"/>
            </a:lvl5pPr>
            <a:lvl6pPr marL="2285978" indent="0">
              <a:buNone/>
              <a:defRPr lang="pl-PL" sz="1600" b="1"/>
            </a:lvl6pPr>
            <a:lvl7pPr marL="2743174" indent="0">
              <a:buNone/>
              <a:defRPr lang="pl-PL" sz="1600" b="1"/>
            </a:lvl7pPr>
            <a:lvl8pPr marL="3200370" indent="0">
              <a:buNone/>
              <a:defRPr lang="pl-PL" sz="1600" b="1"/>
            </a:lvl8pPr>
            <a:lvl9pPr marL="3657565" indent="0">
              <a:buNone/>
              <a:defRPr lang="pl-PL" sz="1600" b="1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4" name="Zawartość — symbol zastępczy 3">
            <a:extLst>
              <a:ext uri="{FF2B5EF4-FFF2-40B4-BE49-F238E27FC236}">
                <a16:creationId xmlns:a16="http://schemas.microsoft.com/office/drawing/2014/main" id="{9974BFD3-F57E-442B-B0D6-44B28B98A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 rtlCol="0"/>
          <a:lstStyle>
            <a:defPPr>
              <a:defRPr lang="pl-PL"/>
            </a:def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</a:p>
        </p:txBody>
      </p:sp>
      <p:sp>
        <p:nvSpPr>
          <p:cNvPr id="5" name="Tekst — symbol zastępczy 4">
            <a:extLst>
              <a:ext uri="{FF2B5EF4-FFF2-40B4-BE49-F238E27FC236}">
                <a16:creationId xmlns:a16="http://schemas.microsoft.com/office/drawing/2014/main" id="{FD6C678E-A9F6-402F-AB68-0001BA3C23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4"/>
            <a:ext cx="5183188" cy="823912"/>
          </a:xfrm>
          <a:prstGeom prst="rect">
            <a:avLst/>
          </a:prstGeom>
        </p:spPr>
        <p:txBody>
          <a:bodyPr rtlCol="0" anchor="b"/>
          <a:lstStyle>
            <a:lvl1pPr marL="0" indent="0">
              <a:buNone/>
              <a:defRPr lang="pl-PL" sz="2400" b="1"/>
            </a:lvl1pPr>
            <a:lvl2pPr marL="457196" indent="0">
              <a:buNone/>
              <a:defRPr lang="pl-PL" sz="2000" b="1"/>
            </a:lvl2pPr>
            <a:lvl3pPr marL="914391" indent="0">
              <a:buNone/>
              <a:defRPr lang="pl-PL" sz="1800" b="1"/>
            </a:lvl3pPr>
            <a:lvl4pPr marL="1371587" indent="0">
              <a:buNone/>
              <a:defRPr lang="pl-PL" sz="1600" b="1"/>
            </a:lvl4pPr>
            <a:lvl5pPr marL="1828783" indent="0">
              <a:buNone/>
              <a:defRPr lang="pl-PL" sz="1600" b="1"/>
            </a:lvl5pPr>
            <a:lvl6pPr marL="2285978" indent="0">
              <a:buNone/>
              <a:defRPr lang="pl-PL" sz="1600" b="1"/>
            </a:lvl6pPr>
            <a:lvl7pPr marL="2743174" indent="0">
              <a:buNone/>
              <a:defRPr lang="pl-PL" sz="1600" b="1"/>
            </a:lvl7pPr>
            <a:lvl8pPr marL="3200370" indent="0">
              <a:buNone/>
              <a:defRPr lang="pl-PL" sz="1600" b="1"/>
            </a:lvl8pPr>
            <a:lvl9pPr marL="3657565" indent="0">
              <a:buNone/>
              <a:defRPr lang="pl-PL" sz="1600" b="1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6" name="Zawartość — symbol zastępczy 5">
            <a:extLst>
              <a:ext uri="{FF2B5EF4-FFF2-40B4-BE49-F238E27FC236}">
                <a16:creationId xmlns:a16="http://schemas.microsoft.com/office/drawing/2014/main" id="{AAC1CE1F-0133-4A8E-9510-3927C275AD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 rtlCol="0"/>
          <a:lstStyle>
            <a:defPPr>
              <a:defRPr lang="pl-PL"/>
            </a:def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</a:p>
        </p:txBody>
      </p:sp>
      <p:sp>
        <p:nvSpPr>
          <p:cNvPr id="7" name="Data — symbol zastępczy 6">
            <a:extLst>
              <a:ext uri="{FF2B5EF4-FFF2-40B4-BE49-F238E27FC236}">
                <a16:creationId xmlns:a16="http://schemas.microsoft.com/office/drawing/2014/main" id="{3A812791-1A66-47A2-B8AB-CF2C8494C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pl-PL"/>
            </a:defPPr>
          </a:lstStyle>
          <a:p>
            <a:pPr rtl="0"/>
            <a:fld id="{703E2F8D-62B3-48AF-BAF5-944399905ED0}" type="datetimeFigureOut">
              <a:rPr lang="pl-PL" smtClean="0"/>
              <a:t>28.09.2024</a:t>
            </a:fld>
            <a:endParaRPr lang="pl-PL" dirty="0"/>
          </a:p>
        </p:txBody>
      </p:sp>
      <p:sp>
        <p:nvSpPr>
          <p:cNvPr id="8" name="Stopka — symbol zastępczy 7">
            <a:extLst>
              <a:ext uri="{FF2B5EF4-FFF2-40B4-BE49-F238E27FC236}">
                <a16:creationId xmlns:a16="http://schemas.microsoft.com/office/drawing/2014/main" id="{4433D370-BE25-4CF9-8D18-A8B0D6286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pl-PL"/>
            </a:defPPr>
          </a:lstStyle>
          <a:p>
            <a:pPr rtl="0"/>
            <a:endParaRPr lang="pl-PL" dirty="0"/>
          </a:p>
        </p:txBody>
      </p:sp>
      <p:sp>
        <p:nvSpPr>
          <p:cNvPr id="9" name="Numer slajdu — symbol zastępczy 8">
            <a:extLst>
              <a:ext uri="{FF2B5EF4-FFF2-40B4-BE49-F238E27FC236}">
                <a16:creationId xmlns:a16="http://schemas.microsoft.com/office/drawing/2014/main" id="{5CFF9EFB-2082-4B18-8532-2E058DF98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pl-PL"/>
            </a:defPPr>
          </a:lstStyle>
          <a:p>
            <a:pPr rtl="0"/>
            <a:fld id="{5F44216D-285E-4743-ADC0-F517FFC7669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93323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1A482C-C319-43FD-93FF-980D21E2E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rtlCol="0"/>
          <a:lstStyle>
            <a:defPPr>
              <a:defRPr lang="pl-PL"/>
            </a:defPPr>
          </a:lstStyle>
          <a:p>
            <a:pPr rtl="0"/>
            <a:r>
              <a:rPr lang="pl-PL"/>
              <a:t>Kliknij, aby edytować styl</a:t>
            </a:r>
          </a:p>
        </p:txBody>
      </p:sp>
      <p:sp>
        <p:nvSpPr>
          <p:cNvPr id="3" name="Data — symbol zastępczy 2">
            <a:extLst>
              <a:ext uri="{FF2B5EF4-FFF2-40B4-BE49-F238E27FC236}">
                <a16:creationId xmlns:a16="http://schemas.microsoft.com/office/drawing/2014/main" id="{4203A496-9194-4AF3-A700-304E648B3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pl-PL"/>
            </a:defPPr>
          </a:lstStyle>
          <a:p>
            <a:pPr rtl="0"/>
            <a:fld id="{703E2F8D-62B3-48AF-BAF5-944399905ED0}" type="datetimeFigureOut">
              <a:rPr lang="pl-PL" smtClean="0"/>
              <a:t>28.09.2024</a:t>
            </a:fld>
            <a:endParaRPr lang="pl-PL" dirty="0"/>
          </a:p>
        </p:txBody>
      </p:sp>
      <p:sp>
        <p:nvSpPr>
          <p:cNvPr id="4" name="Stopka — symbol zastępczy 3">
            <a:extLst>
              <a:ext uri="{FF2B5EF4-FFF2-40B4-BE49-F238E27FC236}">
                <a16:creationId xmlns:a16="http://schemas.microsoft.com/office/drawing/2014/main" id="{5303CEB3-10DB-4C6B-B786-6EA61FEAF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pl-PL"/>
            </a:defPPr>
          </a:lstStyle>
          <a:p>
            <a:pPr rtl="0"/>
            <a:endParaRPr lang="pl-PL" dirty="0"/>
          </a:p>
        </p:txBody>
      </p:sp>
      <p:sp>
        <p:nvSpPr>
          <p:cNvPr id="5" name="Numer slajdu — symbol zastępczy 4">
            <a:extLst>
              <a:ext uri="{FF2B5EF4-FFF2-40B4-BE49-F238E27FC236}">
                <a16:creationId xmlns:a16="http://schemas.microsoft.com/office/drawing/2014/main" id="{E36A844B-2D32-4E86-8B10-61DBDBE59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pl-PL"/>
            </a:defPPr>
          </a:lstStyle>
          <a:p>
            <a:pPr rtl="0"/>
            <a:fld id="{5F44216D-285E-4743-ADC0-F517FFC7669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83742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>
            <a:extLst>
              <a:ext uri="{FF2B5EF4-FFF2-40B4-BE49-F238E27FC236}">
                <a16:creationId xmlns:a16="http://schemas.microsoft.com/office/drawing/2014/main" id="{4121782B-EB6A-4988-856E-D6637A15B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pl-PL"/>
            </a:defPPr>
          </a:lstStyle>
          <a:p>
            <a:pPr rtl="0"/>
            <a:fld id="{703E2F8D-62B3-48AF-BAF5-944399905ED0}" type="datetimeFigureOut">
              <a:rPr lang="pl-PL" smtClean="0"/>
              <a:t>28.09.2024</a:t>
            </a:fld>
            <a:endParaRPr lang="pl-PL" dirty="0"/>
          </a:p>
        </p:txBody>
      </p:sp>
      <p:sp>
        <p:nvSpPr>
          <p:cNvPr id="3" name="Stopka — symbol zastępczy 2">
            <a:extLst>
              <a:ext uri="{FF2B5EF4-FFF2-40B4-BE49-F238E27FC236}">
                <a16:creationId xmlns:a16="http://schemas.microsoft.com/office/drawing/2014/main" id="{161005B5-4499-443A-AEC7-4504692A5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pl-PL"/>
            </a:defPPr>
          </a:lstStyle>
          <a:p>
            <a:pPr rtl="0"/>
            <a:endParaRPr lang="pl-PL" dirty="0"/>
          </a:p>
        </p:txBody>
      </p:sp>
      <p:sp>
        <p:nvSpPr>
          <p:cNvPr id="4" name="Numer slajdu — symbol zastępczy 3">
            <a:extLst>
              <a:ext uri="{FF2B5EF4-FFF2-40B4-BE49-F238E27FC236}">
                <a16:creationId xmlns:a16="http://schemas.microsoft.com/office/drawing/2014/main" id="{275E9E49-7000-42FC-9389-8FC847AA8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pl-PL"/>
            </a:defPPr>
          </a:lstStyle>
          <a:p>
            <a:pPr rtl="0"/>
            <a:fld id="{5F44216D-285E-4743-ADC0-F517FFC7669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306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3EFE04-76D2-4EE9-82B4-6CF8BDAEF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  <a:prstGeom prst="rect">
            <a:avLst/>
          </a:prstGeom>
        </p:spPr>
        <p:txBody>
          <a:bodyPr rtlCol="0" anchor="b"/>
          <a:lstStyle>
            <a:lvl1pPr>
              <a:defRPr lang="pl-PL" sz="3200"/>
            </a:lvl1pPr>
          </a:lstStyle>
          <a:p>
            <a:pPr rtl="0"/>
            <a:r>
              <a:rPr lang="pl-PL"/>
              <a:t>Kliknij, aby edytować styl</a:t>
            </a:r>
          </a:p>
        </p:txBody>
      </p:sp>
      <p:sp>
        <p:nvSpPr>
          <p:cNvPr id="3" name="Zawartość — symbol zastępczy 2">
            <a:extLst>
              <a:ext uri="{FF2B5EF4-FFF2-40B4-BE49-F238E27FC236}">
                <a16:creationId xmlns:a16="http://schemas.microsoft.com/office/drawing/2014/main" id="{6C0215A4-C64A-4FDE-8E67-809F9ECFC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9" y="987426"/>
            <a:ext cx="6172200" cy="4873625"/>
          </a:xfrm>
          <a:prstGeom prst="rect">
            <a:avLst/>
          </a:prstGeom>
        </p:spPr>
        <p:txBody>
          <a:bodyPr rtlCol="0"/>
          <a:lstStyle>
            <a:lvl1pPr>
              <a:defRPr lang="pl-PL" sz="3200"/>
            </a:lvl1pPr>
            <a:lvl2pPr>
              <a:defRPr lang="pl-PL" sz="2800"/>
            </a:lvl2pPr>
            <a:lvl3pPr>
              <a:defRPr lang="pl-PL" sz="2400"/>
            </a:lvl3pPr>
            <a:lvl4pPr>
              <a:defRPr lang="pl-PL" sz="2000"/>
            </a:lvl4pPr>
            <a:lvl5pPr>
              <a:defRPr lang="pl-PL" sz="2000"/>
            </a:lvl5pPr>
            <a:lvl6pPr>
              <a:defRPr lang="pl-PL" sz="2000"/>
            </a:lvl6pPr>
            <a:lvl7pPr>
              <a:defRPr lang="pl-PL" sz="2000"/>
            </a:lvl7pPr>
            <a:lvl8pPr>
              <a:defRPr lang="pl-PL" sz="2000"/>
            </a:lvl8pPr>
            <a:lvl9pPr>
              <a:defRPr lang="pl-PL" sz="200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</a:p>
        </p:txBody>
      </p:sp>
      <p:sp>
        <p:nvSpPr>
          <p:cNvPr id="4" name="Tekst — symbol zastępczy 3">
            <a:extLst>
              <a:ext uri="{FF2B5EF4-FFF2-40B4-BE49-F238E27FC236}">
                <a16:creationId xmlns:a16="http://schemas.microsoft.com/office/drawing/2014/main" id="{30899654-FEE0-4F7C-9F7E-E613641915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lang="pl-PL" sz="1600"/>
            </a:lvl1pPr>
            <a:lvl2pPr marL="457196" indent="0">
              <a:buNone/>
              <a:defRPr lang="pl-PL" sz="1400"/>
            </a:lvl2pPr>
            <a:lvl3pPr marL="914391" indent="0">
              <a:buNone/>
              <a:defRPr lang="pl-PL" sz="1200"/>
            </a:lvl3pPr>
            <a:lvl4pPr marL="1371587" indent="0">
              <a:buNone/>
              <a:defRPr lang="pl-PL" sz="1000"/>
            </a:lvl4pPr>
            <a:lvl5pPr marL="1828783" indent="0">
              <a:buNone/>
              <a:defRPr lang="pl-PL" sz="1000"/>
            </a:lvl5pPr>
            <a:lvl6pPr marL="2285978" indent="0">
              <a:buNone/>
              <a:defRPr lang="pl-PL" sz="1000"/>
            </a:lvl6pPr>
            <a:lvl7pPr marL="2743174" indent="0">
              <a:buNone/>
              <a:defRPr lang="pl-PL" sz="1000"/>
            </a:lvl7pPr>
            <a:lvl8pPr marL="3200370" indent="0">
              <a:buNone/>
              <a:defRPr lang="pl-PL" sz="1000"/>
            </a:lvl8pPr>
            <a:lvl9pPr marL="3657565" indent="0">
              <a:buNone/>
              <a:defRPr lang="pl-PL" sz="1000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5" name="Data — symbol zastępczy 4">
            <a:extLst>
              <a:ext uri="{FF2B5EF4-FFF2-40B4-BE49-F238E27FC236}">
                <a16:creationId xmlns:a16="http://schemas.microsoft.com/office/drawing/2014/main" id="{610672D7-560C-46F5-B38A-5864AF61B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pl-PL"/>
            </a:defPPr>
          </a:lstStyle>
          <a:p>
            <a:pPr rtl="0"/>
            <a:fld id="{703E2F8D-62B3-48AF-BAF5-944399905ED0}" type="datetimeFigureOut">
              <a:rPr lang="pl-PL" smtClean="0"/>
              <a:t>28.09.2024</a:t>
            </a:fld>
            <a:endParaRPr lang="pl-PL" dirty="0"/>
          </a:p>
        </p:txBody>
      </p:sp>
      <p:sp>
        <p:nvSpPr>
          <p:cNvPr id="6" name="Stopka — symbol zastępczy 5">
            <a:extLst>
              <a:ext uri="{FF2B5EF4-FFF2-40B4-BE49-F238E27FC236}">
                <a16:creationId xmlns:a16="http://schemas.microsoft.com/office/drawing/2014/main" id="{83333971-AB39-461C-BCDD-6F82E9DF4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pl-PL"/>
            </a:defPPr>
          </a:lstStyle>
          <a:p>
            <a:pPr rtl="0"/>
            <a:endParaRPr lang="pl-PL" dirty="0"/>
          </a:p>
        </p:txBody>
      </p:sp>
      <p:sp>
        <p:nvSpPr>
          <p:cNvPr id="7" name="Numer slajdu — symbol zastępczy 6">
            <a:extLst>
              <a:ext uri="{FF2B5EF4-FFF2-40B4-BE49-F238E27FC236}">
                <a16:creationId xmlns:a16="http://schemas.microsoft.com/office/drawing/2014/main" id="{B7E7803C-62B5-41B0-9BE1-73F066620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pl-PL"/>
            </a:defPPr>
          </a:lstStyle>
          <a:p>
            <a:pPr rtl="0"/>
            <a:fld id="{5F44216D-285E-4743-ADC0-F517FFC7669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30835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77523E-938F-438E-ACC4-357650D6A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  <a:prstGeom prst="rect">
            <a:avLst/>
          </a:prstGeom>
        </p:spPr>
        <p:txBody>
          <a:bodyPr rtlCol="0" anchor="b"/>
          <a:lstStyle>
            <a:lvl1pPr>
              <a:defRPr lang="pl-PL" sz="3200"/>
            </a:lvl1pPr>
          </a:lstStyle>
          <a:p>
            <a:pPr rtl="0"/>
            <a:r>
              <a:rPr lang="pl-PL"/>
              <a:t>Kliknij, aby edytować styl</a:t>
            </a:r>
          </a:p>
        </p:txBody>
      </p:sp>
      <p:sp>
        <p:nvSpPr>
          <p:cNvPr id="3" name="Obraz — symbol zastępczy 2">
            <a:extLst>
              <a:ext uri="{FF2B5EF4-FFF2-40B4-BE49-F238E27FC236}">
                <a16:creationId xmlns:a16="http://schemas.microsoft.com/office/drawing/2014/main" id="{CFC72DA9-4F67-4E76-B94A-2A066F0CC9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9" y="987426"/>
            <a:ext cx="6172200" cy="487362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lang="pl-PL" sz="3200"/>
            </a:lvl1pPr>
            <a:lvl2pPr marL="457196" indent="0">
              <a:buNone/>
              <a:defRPr lang="pl-PL" sz="2800"/>
            </a:lvl2pPr>
            <a:lvl3pPr marL="914391" indent="0">
              <a:buNone/>
              <a:defRPr lang="pl-PL" sz="2400"/>
            </a:lvl3pPr>
            <a:lvl4pPr marL="1371587" indent="0">
              <a:buNone/>
              <a:defRPr lang="pl-PL" sz="2000"/>
            </a:lvl4pPr>
            <a:lvl5pPr marL="1828783" indent="0">
              <a:buNone/>
              <a:defRPr lang="pl-PL" sz="2000"/>
            </a:lvl5pPr>
            <a:lvl6pPr marL="2285978" indent="0">
              <a:buNone/>
              <a:defRPr lang="pl-PL" sz="2000"/>
            </a:lvl6pPr>
            <a:lvl7pPr marL="2743174" indent="0">
              <a:buNone/>
              <a:defRPr lang="pl-PL" sz="2000"/>
            </a:lvl7pPr>
            <a:lvl8pPr marL="3200370" indent="0">
              <a:buNone/>
              <a:defRPr lang="pl-PL" sz="2000"/>
            </a:lvl8pPr>
            <a:lvl9pPr marL="3657565" indent="0">
              <a:buNone/>
              <a:defRPr lang="pl-PL" sz="2000"/>
            </a:lvl9pPr>
          </a:lstStyle>
          <a:p>
            <a:pPr rtl="0"/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4" name="Tekst — symbol zastępczy 3">
            <a:extLst>
              <a:ext uri="{FF2B5EF4-FFF2-40B4-BE49-F238E27FC236}">
                <a16:creationId xmlns:a16="http://schemas.microsoft.com/office/drawing/2014/main" id="{76E2FDD4-868B-425C-9784-E80DB7C015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lang="pl-PL" sz="1600"/>
            </a:lvl1pPr>
            <a:lvl2pPr marL="457196" indent="0">
              <a:buNone/>
              <a:defRPr lang="pl-PL" sz="1400"/>
            </a:lvl2pPr>
            <a:lvl3pPr marL="914391" indent="0">
              <a:buNone/>
              <a:defRPr lang="pl-PL" sz="1200"/>
            </a:lvl3pPr>
            <a:lvl4pPr marL="1371587" indent="0">
              <a:buNone/>
              <a:defRPr lang="pl-PL" sz="1000"/>
            </a:lvl4pPr>
            <a:lvl5pPr marL="1828783" indent="0">
              <a:buNone/>
              <a:defRPr lang="pl-PL" sz="1000"/>
            </a:lvl5pPr>
            <a:lvl6pPr marL="2285978" indent="0">
              <a:buNone/>
              <a:defRPr lang="pl-PL" sz="1000"/>
            </a:lvl6pPr>
            <a:lvl7pPr marL="2743174" indent="0">
              <a:buNone/>
              <a:defRPr lang="pl-PL" sz="1000"/>
            </a:lvl7pPr>
            <a:lvl8pPr marL="3200370" indent="0">
              <a:buNone/>
              <a:defRPr lang="pl-PL" sz="1000"/>
            </a:lvl8pPr>
            <a:lvl9pPr marL="3657565" indent="0">
              <a:buNone/>
              <a:defRPr lang="pl-PL" sz="1000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5" name="Data — symbol zastępczy 4">
            <a:extLst>
              <a:ext uri="{FF2B5EF4-FFF2-40B4-BE49-F238E27FC236}">
                <a16:creationId xmlns:a16="http://schemas.microsoft.com/office/drawing/2014/main" id="{D7853192-BC34-458B-84D8-10413109E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pl-PL"/>
            </a:defPPr>
          </a:lstStyle>
          <a:p>
            <a:pPr rtl="0"/>
            <a:fld id="{703E2F8D-62B3-48AF-BAF5-944399905ED0}" type="datetimeFigureOut">
              <a:rPr lang="pl-PL" smtClean="0"/>
              <a:t>28.09.2024</a:t>
            </a:fld>
            <a:endParaRPr lang="pl-PL" dirty="0"/>
          </a:p>
        </p:txBody>
      </p:sp>
      <p:sp>
        <p:nvSpPr>
          <p:cNvPr id="6" name="Stopka — symbol zastępczy 5">
            <a:extLst>
              <a:ext uri="{FF2B5EF4-FFF2-40B4-BE49-F238E27FC236}">
                <a16:creationId xmlns:a16="http://schemas.microsoft.com/office/drawing/2014/main" id="{AC4140DD-DF78-4ACA-994A-2C80E820B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pl-PL"/>
            </a:defPPr>
          </a:lstStyle>
          <a:p>
            <a:pPr rtl="0"/>
            <a:endParaRPr lang="pl-PL" dirty="0"/>
          </a:p>
        </p:txBody>
      </p:sp>
      <p:sp>
        <p:nvSpPr>
          <p:cNvPr id="7" name="Numer slajdu — symbol zastępczy 6">
            <a:extLst>
              <a:ext uri="{FF2B5EF4-FFF2-40B4-BE49-F238E27FC236}">
                <a16:creationId xmlns:a16="http://schemas.microsoft.com/office/drawing/2014/main" id="{5B255A00-460B-4060-8FC4-6AE015CD0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pl-PL"/>
            </a:defPPr>
          </a:lstStyle>
          <a:p>
            <a:pPr rtl="0"/>
            <a:fld id="{5F44216D-285E-4743-ADC0-F517FFC7669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42786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>
            <a:extLst>
              <a:ext uri="{FF2B5EF4-FFF2-40B4-BE49-F238E27FC236}">
                <a16:creationId xmlns:a16="http://schemas.microsoft.com/office/drawing/2014/main" id="{7738DD69-FB8A-4188-BFE4-CBF509E5E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pl-PL"/>
            </a:defPPr>
          </a:lstStyle>
          <a:p>
            <a:pPr rtl="0"/>
            <a:r>
              <a:rPr lang="pl-PL"/>
              <a:t>Kliknij, aby edytować styl wzorca tytułu</a:t>
            </a:r>
          </a:p>
        </p:txBody>
      </p:sp>
      <p:sp>
        <p:nvSpPr>
          <p:cNvPr id="3" name="Tekst — symbol zastępczy 2">
            <a:extLst>
              <a:ext uri="{FF2B5EF4-FFF2-40B4-BE49-F238E27FC236}">
                <a16:creationId xmlns:a16="http://schemas.microsoft.com/office/drawing/2014/main" id="{F7815C50-137C-4155-8543-556E7E213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pl-PL"/>
            </a:defPPr>
          </a:lstStyle>
          <a:p>
            <a:pPr lvl="0" rtl="0"/>
            <a:r>
              <a:rPr lang="pl-PL"/>
              <a:t>Kliknij, aby edytować style wzorców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</a:p>
        </p:txBody>
      </p:sp>
      <p:sp>
        <p:nvSpPr>
          <p:cNvPr id="4" name="Data — symbol zastępczy 3">
            <a:extLst>
              <a:ext uri="{FF2B5EF4-FFF2-40B4-BE49-F238E27FC236}">
                <a16:creationId xmlns:a16="http://schemas.microsoft.com/office/drawing/2014/main" id="{49C6A1DE-66DD-40F1-896C-01B693106E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pl-PL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03E2F8D-62B3-48AF-BAF5-944399905ED0}" type="datetimeFigureOut">
              <a:rPr lang="pl-PL" smtClean="0"/>
              <a:t>28.09.2024</a:t>
            </a:fld>
            <a:endParaRPr lang="pl-PL" dirty="0"/>
          </a:p>
        </p:txBody>
      </p:sp>
      <p:sp>
        <p:nvSpPr>
          <p:cNvPr id="5" name="Stopka — symbol zastępczy 4">
            <a:extLst>
              <a:ext uri="{FF2B5EF4-FFF2-40B4-BE49-F238E27FC236}">
                <a16:creationId xmlns:a16="http://schemas.microsoft.com/office/drawing/2014/main" id="{E07912B1-2F8B-49C2-9253-FDAAEF5D94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pl-PL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l-PL" dirty="0"/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4743CF23-BB91-472C-8560-11C5F5282E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pl-PL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5F44216D-285E-4743-ADC0-F517FFC7669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8291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91" rtl="0" eaLnBrk="1" latinLnBrk="0" hangingPunct="1">
        <a:lnSpc>
          <a:spcPct val="90000"/>
        </a:lnSpc>
        <a:spcBef>
          <a:spcPct val="0"/>
        </a:spcBef>
        <a:buNone/>
        <a:defRPr lang="pl-PL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pl-PL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3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l-PL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9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l-PL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5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0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6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2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7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3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391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3" algn="l" defTabSz="914391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4" algn="l" defTabSz="914391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0" algn="l" defTabSz="914391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5" algn="l" defTabSz="914391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svg"/><Relationship Id="rId10" Type="http://schemas.openxmlformats.org/officeDocument/2006/relationships/image" Target="../media/image11.jpe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jalka.1@wp.p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8775583F-376C-40AE-9849-09070F0B5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310" y="1582994"/>
            <a:ext cx="5691690" cy="2192593"/>
          </a:xfr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rtlCol="0" anchor="b">
            <a:normAutofit/>
          </a:bodyPr>
          <a:lstStyle>
            <a:defPPr>
              <a:defRPr lang="pl-PL"/>
            </a:defPPr>
          </a:lstStyle>
          <a:p>
            <a:pPr algn="ctr" rtl="0"/>
            <a:r>
              <a:rPr lang="pl-PL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ZACZNIJ OD GŁOWY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7165814A-5271-4039-9F12-014787DA9EF7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426082" y="4755528"/>
            <a:ext cx="4938397" cy="1684601"/>
          </a:xfrm>
          <a:prstGeom prst="rect">
            <a:avLst/>
          </a:prstGeom>
        </p:spPr>
        <p:txBody>
          <a:bodyPr rtlCol="0">
            <a:normAutofit fontScale="85000" lnSpcReduction="20000"/>
          </a:bodyPr>
          <a:lstStyle>
            <a:defPPr>
              <a:defRPr lang="pl-PL"/>
            </a:defPPr>
          </a:lstStyle>
          <a:p>
            <a:pPr marL="0" indent="0" algn="l" rtl="0">
              <a:lnSpc>
                <a:spcPct val="100000"/>
              </a:lnSpc>
              <a:buNone/>
            </a:pPr>
            <a:r>
              <a:rPr lang="pl-PL" sz="2000" dirty="0">
                <a:solidFill>
                  <a:srgbClr val="7030A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Alicja Jardzioch</a:t>
            </a: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rgbClr val="7030A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psycholog sportu, trener mentalny</a:t>
            </a: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rgbClr val="7030A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mgr wychowania fizycznego</a:t>
            </a: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rgbClr val="7030A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trener II klasy w pływaniu</a:t>
            </a: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sz="2000" dirty="0" err="1">
                <a:solidFill>
                  <a:srgbClr val="7030A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oligofrenopedagog</a:t>
            </a:r>
            <a:endParaRPr lang="pl-PL" sz="2000" dirty="0">
              <a:solidFill>
                <a:srgbClr val="7030A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l" rtl="0">
              <a:lnSpc>
                <a:spcPct val="100000"/>
              </a:lnSpc>
              <a:buNone/>
            </a:pPr>
            <a:endParaRPr lang="pl-PL" sz="2000" dirty="0">
              <a:solidFill>
                <a:schemeClr val="accent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l" rtl="0">
              <a:lnSpc>
                <a:spcPct val="100000"/>
              </a:lnSpc>
              <a:buNone/>
            </a:pPr>
            <a:endParaRPr lang="pl-PL" sz="2000" dirty="0">
              <a:solidFill>
                <a:schemeClr val="accent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2" name="Grupa 1" descr="koła połączone liniami">
            <a:extLst>
              <a:ext uri="{FF2B5EF4-FFF2-40B4-BE49-F238E27FC236}">
                <a16:creationId xmlns:a16="http://schemas.microsoft.com/office/drawing/2014/main" id="{698A0E4F-CFB4-48D6-8D5D-D7F7DD3198A1}"/>
              </a:ext>
            </a:extLst>
          </p:cNvPr>
          <p:cNvGrpSpPr/>
          <p:nvPr/>
        </p:nvGrpSpPr>
        <p:grpSpPr>
          <a:xfrm>
            <a:off x="6867728" y="1031132"/>
            <a:ext cx="4046706" cy="4853637"/>
            <a:chOff x="6867728" y="1031132"/>
            <a:chExt cx="4046706" cy="4853637"/>
          </a:xfrm>
        </p:grpSpPr>
        <p:cxnSp>
          <p:nvCxnSpPr>
            <p:cNvPr id="8" name="Łącznik prosty 7" descr="linia prosta">
              <a:extLst>
                <a:ext uri="{FF2B5EF4-FFF2-40B4-BE49-F238E27FC236}">
                  <a16:creationId xmlns:a16="http://schemas.microsoft.com/office/drawing/2014/main" id="{C765D672-336B-734D-801A-36CBB0354E18}"/>
                </a:ext>
              </a:extLst>
            </p:cNvPr>
            <p:cNvCxnSpPr>
              <a:cxnSpLocks/>
            </p:cNvCxnSpPr>
            <p:nvPr/>
          </p:nvCxnSpPr>
          <p:spPr>
            <a:xfrm>
              <a:off x="7988238" y="2801566"/>
              <a:ext cx="1330860" cy="74818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Łącznik prosty 16" descr="linia prosta">
              <a:extLst>
                <a:ext uri="{FF2B5EF4-FFF2-40B4-BE49-F238E27FC236}">
                  <a16:creationId xmlns:a16="http://schemas.microsoft.com/office/drawing/2014/main" id="{89008531-943E-8C42-82ED-72460A2D10A4}"/>
                </a:ext>
              </a:extLst>
            </p:cNvPr>
            <p:cNvCxnSpPr>
              <a:cxnSpLocks/>
            </p:cNvCxnSpPr>
            <p:nvPr/>
          </p:nvCxnSpPr>
          <p:spPr>
            <a:xfrm>
              <a:off x="9708204" y="1960547"/>
              <a:ext cx="214008" cy="105502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" name="Owal 5" descr="kształt owalny">
              <a:extLst>
                <a:ext uri="{FF2B5EF4-FFF2-40B4-BE49-F238E27FC236}">
                  <a16:creationId xmlns:a16="http://schemas.microsoft.com/office/drawing/2014/main" id="{9A66A37A-7FB5-194C-B2F8-BB77745D65B0}"/>
                </a:ext>
              </a:extLst>
            </p:cNvPr>
            <p:cNvSpPr/>
            <p:nvPr/>
          </p:nvSpPr>
          <p:spPr>
            <a:xfrm>
              <a:off x="6867728" y="1887166"/>
              <a:ext cx="1303506" cy="130350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l-PL"/>
              </a:defPPr>
            </a:lstStyle>
            <a:p>
              <a:pPr algn="ctr" rtl="0"/>
              <a:endParaRPr lang="pl-PL" dirty="0"/>
            </a:p>
          </p:txBody>
        </p:sp>
        <p:sp>
          <p:nvSpPr>
            <p:cNvPr id="13" name="Owal 12" descr="kształt owalny">
              <a:extLst>
                <a:ext uri="{FF2B5EF4-FFF2-40B4-BE49-F238E27FC236}">
                  <a16:creationId xmlns:a16="http://schemas.microsoft.com/office/drawing/2014/main" id="{9B093669-6BD2-2541-BF99-500AC2759CD6}"/>
                </a:ext>
              </a:extLst>
            </p:cNvPr>
            <p:cNvSpPr/>
            <p:nvPr/>
          </p:nvSpPr>
          <p:spPr>
            <a:xfrm>
              <a:off x="9144000" y="1031132"/>
              <a:ext cx="1031132" cy="1031132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l-PL"/>
              </a:defPPr>
            </a:lstStyle>
            <a:p>
              <a:pPr algn="ctr" rtl="0"/>
              <a:endParaRPr lang="pl-PL" dirty="0"/>
            </a:p>
          </p:txBody>
        </p:sp>
        <p:sp>
          <p:nvSpPr>
            <p:cNvPr id="9" name="Owal 8" descr="kształt owalny">
              <a:extLst>
                <a:ext uri="{FF2B5EF4-FFF2-40B4-BE49-F238E27FC236}">
                  <a16:creationId xmlns:a16="http://schemas.microsoft.com/office/drawing/2014/main" id="{EEB60046-7AC0-4C4A-9CA7-4DE66AF0F9E2}"/>
                </a:ext>
              </a:extLst>
            </p:cNvPr>
            <p:cNvSpPr/>
            <p:nvPr/>
          </p:nvSpPr>
          <p:spPr>
            <a:xfrm>
              <a:off x="8598544" y="5000016"/>
              <a:ext cx="884753" cy="88475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l-PL"/>
              </a:defPPr>
            </a:lstStyle>
            <a:p>
              <a:pPr algn="ctr" rtl="0"/>
              <a:endParaRPr lang="pl-PL" dirty="0"/>
            </a:p>
          </p:txBody>
        </p:sp>
        <p:cxnSp>
          <p:nvCxnSpPr>
            <p:cNvPr id="10" name="Łącznik prosty 9" descr="linia prosta">
              <a:extLst>
                <a:ext uri="{FF2B5EF4-FFF2-40B4-BE49-F238E27FC236}">
                  <a16:creationId xmlns:a16="http://schemas.microsoft.com/office/drawing/2014/main" id="{DC6AFA79-D8E3-E745-9969-5BF09667F3B4}"/>
                </a:ext>
              </a:extLst>
            </p:cNvPr>
            <p:cNvCxnSpPr>
              <a:cxnSpLocks/>
              <a:endCxn id="9" idx="7"/>
            </p:cNvCxnSpPr>
            <p:nvPr/>
          </p:nvCxnSpPr>
          <p:spPr>
            <a:xfrm flipH="1">
              <a:off x="9353728" y="4465840"/>
              <a:ext cx="501713" cy="66374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Owal 10" descr="kształt owalny">
              <a:extLst>
                <a:ext uri="{FF2B5EF4-FFF2-40B4-BE49-F238E27FC236}">
                  <a16:creationId xmlns:a16="http://schemas.microsoft.com/office/drawing/2014/main" id="{398897D7-2466-E540-8D23-AD7AEA562812}"/>
                </a:ext>
              </a:extLst>
            </p:cNvPr>
            <p:cNvSpPr/>
            <p:nvPr/>
          </p:nvSpPr>
          <p:spPr>
            <a:xfrm>
              <a:off x="9144000" y="3015574"/>
              <a:ext cx="1770434" cy="1770434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l-PL"/>
              </a:defPPr>
            </a:lstStyle>
            <a:p>
              <a:pPr algn="ctr" rtl="0"/>
              <a:endParaRPr lang="pl-PL" dirty="0"/>
            </a:p>
          </p:txBody>
        </p:sp>
      </p:grpSp>
      <p:pic>
        <p:nvPicPr>
          <p:cNvPr id="2050" name="Picture 2" descr="Best School Sports for Boosting Brains | inspiresport">
            <a:extLst>
              <a:ext uri="{FF2B5EF4-FFF2-40B4-BE49-F238E27FC236}">
                <a16:creationId xmlns:a16="http://schemas.microsoft.com/office/drawing/2014/main" id="{9D4D5F9B-2144-A214-3F26-94DC961B6B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884902"/>
            <a:ext cx="6096000" cy="5289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8590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Łącznik prosty 12" descr="linia prosta">
            <a:extLst>
              <a:ext uri="{FF2B5EF4-FFF2-40B4-BE49-F238E27FC236}">
                <a16:creationId xmlns:a16="http://schemas.microsoft.com/office/drawing/2014/main" id="{91C17AB7-1E02-744B-8355-8ADCD6325281}"/>
              </a:ext>
            </a:extLst>
          </p:cNvPr>
          <p:cNvCxnSpPr>
            <a:cxnSpLocks/>
            <a:endCxn id="7" idx="3"/>
          </p:cNvCxnSpPr>
          <p:nvPr/>
        </p:nvCxnSpPr>
        <p:spPr>
          <a:xfrm flipH="1" flipV="1">
            <a:off x="5287424" y="2806517"/>
            <a:ext cx="843449" cy="600873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Łącznik prosty 13" descr="linia prosta">
            <a:extLst>
              <a:ext uri="{FF2B5EF4-FFF2-40B4-BE49-F238E27FC236}">
                <a16:creationId xmlns:a16="http://schemas.microsoft.com/office/drawing/2014/main" id="{87CDF5B5-C369-4348-80EE-15C349971157}"/>
              </a:ext>
            </a:extLst>
          </p:cNvPr>
          <p:cNvCxnSpPr>
            <a:cxnSpLocks/>
            <a:stCxn id="6" idx="2"/>
            <a:endCxn id="8" idx="3"/>
          </p:cNvCxnSpPr>
          <p:nvPr/>
        </p:nvCxnSpPr>
        <p:spPr>
          <a:xfrm flipH="1">
            <a:off x="5341736" y="4115275"/>
            <a:ext cx="830701" cy="97319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Łącznik prosty 14" descr="linia prosta">
            <a:extLst>
              <a:ext uri="{FF2B5EF4-FFF2-40B4-BE49-F238E27FC236}">
                <a16:creationId xmlns:a16="http://schemas.microsoft.com/office/drawing/2014/main" id="{7FC3D4A0-3B44-324F-858F-DB531BC590EE}"/>
              </a:ext>
            </a:extLst>
          </p:cNvPr>
          <p:cNvCxnSpPr>
            <a:cxnSpLocks/>
            <a:stCxn id="6" idx="2"/>
            <a:endCxn id="10" idx="1"/>
          </p:cNvCxnSpPr>
          <p:nvPr/>
        </p:nvCxnSpPr>
        <p:spPr>
          <a:xfrm>
            <a:off x="6172437" y="4115275"/>
            <a:ext cx="866326" cy="55553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Łącznik prosty 15" descr="linia prosta">
            <a:extLst>
              <a:ext uri="{FF2B5EF4-FFF2-40B4-BE49-F238E27FC236}">
                <a16:creationId xmlns:a16="http://schemas.microsoft.com/office/drawing/2014/main" id="{9BE771C9-064B-5442-8A64-4D7AABC7510D}"/>
              </a:ext>
            </a:extLst>
          </p:cNvPr>
          <p:cNvCxnSpPr>
            <a:cxnSpLocks/>
            <a:stCxn id="12" idx="1"/>
          </p:cNvCxnSpPr>
          <p:nvPr/>
        </p:nvCxnSpPr>
        <p:spPr>
          <a:xfrm flipH="1">
            <a:off x="6214003" y="2754913"/>
            <a:ext cx="878621" cy="65247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Łącznik prosty 52" descr="linia prosta">
            <a:extLst>
              <a:ext uri="{FF2B5EF4-FFF2-40B4-BE49-F238E27FC236}">
                <a16:creationId xmlns:a16="http://schemas.microsoft.com/office/drawing/2014/main" id="{7F91743D-F766-F74C-9BE1-4576CA1208A8}"/>
              </a:ext>
            </a:extLst>
          </p:cNvPr>
          <p:cNvCxnSpPr>
            <a:cxnSpLocks/>
          </p:cNvCxnSpPr>
          <p:nvPr/>
        </p:nvCxnSpPr>
        <p:spPr>
          <a:xfrm flipV="1">
            <a:off x="2940531" y="4922678"/>
            <a:ext cx="1425626" cy="593654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Łącznik prosty 54" descr="linia prosta">
            <a:extLst>
              <a:ext uri="{FF2B5EF4-FFF2-40B4-BE49-F238E27FC236}">
                <a16:creationId xmlns:a16="http://schemas.microsoft.com/office/drawing/2014/main" id="{A6B56747-60A4-2344-A62E-1BD196B9FFA4}"/>
              </a:ext>
            </a:extLst>
          </p:cNvPr>
          <p:cNvCxnSpPr>
            <a:cxnSpLocks/>
          </p:cNvCxnSpPr>
          <p:nvPr/>
        </p:nvCxnSpPr>
        <p:spPr>
          <a:xfrm flipH="1" flipV="1">
            <a:off x="3293186" y="4573569"/>
            <a:ext cx="1072971" cy="68004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Łącznik prosty 65" descr="linia prosta">
            <a:extLst>
              <a:ext uri="{FF2B5EF4-FFF2-40B4-BE49-F238E27FC236}">
                <a16:creationId xmlns:a16="http://schemas.microsoft.com/office/drawing/2014/main" id="{695C698A-2D20-FA42-B5AB-CBE70B49C5AC}"/>
              </a:ext>
            </a:extLst>
          </p:cNvPr>
          <p:cNvCxnSpPr>
            <a:cxnSpLocks/>
            <a:stCxn id="162" idx="3"/>
          </p:cNvCxnSpPr>
          <p:nvPr/>
        </p:nvCxnSpPr>
        <p:spPr>
          <a:xfrm>
            <a:off x="3502666" y="1901494"/>
            <a:ext cx="786121" cy="642686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8" name="Łącznik prosty 67" descr="linia prosta">
            <a:extLst>
              <a:ext uri="{FF2B5EF4-FFF2-40B4-BE49-F238E27FC236}">
                <a16:creationId xmlns:a16="http://schemas.microsoft.com/office/drawing/2014/main" id="{62FA2EE9-7777-D14D-B05A-01440A8A7AF1}"/>
              </a:ext>
            </a:extLst>
          </p:cNvPr>
          <p:cNvCxnSpPr>
            <a:cxnSpLocks/>
            <a:stCxn id="163" idx="3"/>
            <a:endCxn id="7" idx="1"/>
          </p:cNvCxnSpPr>
          <p:nvPr/>
        </p:nvCxnSpPr>
        <p:spPr>
          <a:xfrm flipV="1">
            <a:off x="2991902" y="2806517"/>
            <a:ext cx="664789" cy="30850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Łącznik prosty 82" descr="linia prosta">
            <a:extLst>
              <a:ext uri="{FF2B5EF4-FFF2-40B4-BE49-F238E27FC236}">
                <a16:creationId xmlns:a16="http://schemas.microsoft.com/office/drawing/2014/main" id="{04EEDFD0-7563-FC44-9546-F58808B1C9DC}"/>
              </a:ext>
            </a:extLst>
          </p:cNvPr>
          <p:cNvCxnSpPr>
            <a:cxnSpLocks/>
          </p:cNvCxnSpPr>
          <p:nvPr/>
        </p:nvCxnSpPr>
        <p:spPr>
          <a:xfrm flipH="1">
            <a:off x="8105568" y="1795202"/>
            <a:ext cx="1099068" cy="689788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5" name="Łącznik prosty 84" descr="linia prosta">
            <a:extLst>
              <a:ext uri="{FF2B5EF4-FFF2-40B4-BE49-F238E27FC236}">
                <a16:creationId xmlns:a16="http://schemas.microsoft.com/office/drawing/2014/main" id="{FE694711-C8DF-2643-88C5-0B80347A10DF}"/>
              </a:ext>
            </a:extLst>
          </p:cNvPr>
          <p:cNvCxnSpPr>
            <a:cxnSpLocks/>
            <a:endCxn id="12" idx="3"/>
          </p:cNvCxnSpPr>
          <p:nvPr/>
        </p:nvCxnSpPr>
        <p:spPr>
          <a:xfrm flipH="1" flipV="1">
            <a:off x="8731045" y="2754913"/>
            <a:ext cx="1584007" cy="40714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7" name="Łącznik prosty 96" descr="linia prosta">
            <a:extLst>
              <a:ext uri="{FF2B5EF4-FFF2-40B4-BE49-F238E27FC236}">
                <a16:creationId xmlns:a16="http://schemas.microsoft.com/office/drawing/2014/main" id="{33DFB9F9-170B-6D4B-9508-6B22087708E5}"/>
              </a:ext>
            </a:extLst>
          </p:cNvPr>
          <p:cNvCxnSpPr>
            <a:cxnSpLocks/>
            <a:stCxn id="170" idx="1"/>
          </p:cNvCxnSpPr>
          <p:nvPr/>
        </p:nvCxnSpPr>
        <p:spPr>
          <a:xfrm flipH="1">
            <a:off x="8105568" y="4428029"/>
            <a:ext cx="1233142" cy="375989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9" name="Łącznik prosty 98" descr="linia prosta">
            <a:extLst>
              <a:ext uri="{FF2B5EF4-FFF2-40B4-BE49-F238E27FC236}">
                <a16:creationId xmlns:a16="http://schemas.microsoft.com/office/drawing/2014/main" id="{5E491E45-5EC1-314B-891B-8947226940E3}"/>
              </a:ext>
            </a:extLst>
          </p:cNvPr>
          <p:cNvCxnSpPr>
            <a:cxnSpLocks/>
          </p:cNvCxnSpPr>
          <p:nvPr/>
        </p:nvCxnSpPr>
        <p:spPr>
          <a:xfrm flipH="1" flipV="1">
            <a:off x="8068966" y="4922678"/>
            <a:ext cx="830268" cy="550418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Tytuł 3">
            <a:extLst>
              <a:ext uri="{FF2B5EF4-FFF2-40B4-BE49-F238E27FC236}">
                <a16:creationId xmlns:a16="http://schemas.microsoft.com/office/drawing/2014/main" id="{FE7E940F-6D6B-4FE5-8CA2-E8AE96D30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14843"/>
            <a:ext cx="9146972" cy="640080"/>
          </a:xfrm>
        </p:spPr>
        <p:txBody>
          <a:bodyPr rtlCol="0"/>
          <a:lstStyle>
            <a:defPPr>
              <a:defRPr lang="pl-PL"/>
            </a:defPPr>
          </a:lstStyle>
          <a:p>
            <a:pPr rtl="0"/>
            <a:r>
              <a:rPr lang="pl-PL" b="1" dirty="0">
                <a:solidFill>
                  <a:schemeClr val="bg2">
                    <a:lumMod val="50000"/>
                  </a:schemeClr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Obszary działania psychologa sportu</a:t>
            </a:r>
          </a:p>
        </p:txBody>
      </p:sp>
      <p:sp>
        <p:nvSpPr>
          <p:cNvPr id="7" name="Prostokąt zaokrąglony 6" descr="prostokąt zaokrąglony&#10;">
            <a:extLst>
              <a:ext uri="{FF2B5EF4-FFF2-40B4-BE49-F238E27FC236}">
                <a16:creationId xmlns:a16="http://schemas.microsoft.com/office/drawing/2014/main" id="{00558AAF-DDDB-A241-BA04-131395991E61}"/>
              </a:ext>
            </a:extLst>
          </p:cNvPr>
          <p:cNvSpPr/>
          <p:nvPr/>
        </p:nvSpPr>
        <p:spPr>
          <a:xfrm>
            <a:off x="3656691" y="2090058"/>
            <a:ext cx="1630733" cy="143291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>
            <a:defPPr>
              <a:defRPr lang="pl-PL"/>
            </a:defPPr>
          </a:lstStyle>
          <a:p>
            <a:pPr algn="ctr" rtl="0"/>
            <a:endParaRPr lang="pl-PL" dirty="0"/>
          </a:p>
        </p:txBody>
      </p:sp>
      <p:pic>
        <p:nvPicPr>
          <p:cNvPr id="27" name="Grafika 26" descr="Bank z pełnym wypełnieniem">
            <a:extLst>
              <a:ext uri="{FF2B5EF4-FFF2-40B4-BE49-F238E27FC236}">
                <a16:creationId xmlns:a16="http://schemas.microsoft.com/office/drawing/2014/main" id="{26B5765A-B47F-4449-BC1F-21A4C0B1E2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71918" y="2201738"/>
            <a:ext cx="777216" cy="777216"/>
          </a:xfrm>
          <a:prstGeom prst="rect">
            <a:avLst/>
          </a:prstGeom>
        </p:spPr>
      </p:pic>
      <p:sp>
        <p:nvSpPr>
          <p:cNvPr id="12" name="Prostokąt zaokrąglony 11" descr="prostokąt zaokrąglony&#10;">
            <a:extLst>
              <a:ext uri="{FF2B5EF4-FFF2-40B4-BE49-F238E27FC236}">
                <a16:creationId xmlns:a16="http://schemas.microsoft.com/office/drawing/2014/main" id="{8D704371-74BD-D340-87AD-B5AA0789EA61}"/>
              </a:ext>
            </a:extLst>
          </p:cNvPr>
          <p:cNvSpPr>
            <a:spLocks noChangeAspect="1"/>
          </p:cNvSpPr>
          <p:nvPr/>
        </p:nvSpPr>
        <p:spPr>
          <a:xfrm>
            <a:off x="7092624" y="2061871"/>
            <a:ext cx="1638421" cy="138608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>
            <a:defPPr>
              <a:defRPr lang="pl-PL"/>
            </a:defPPr>
          </a:lstStyle>
          <a:p>
            <a:pPr algn="ctr" rtl="0"/>
            <a:endParaRPr lang="pl-PL" dirty="0"/>
          </a:p>
        </p:txBody>
      </p:sp>
      <p:pic>
        <p:nvPicPr>
          <p:cNvPr id="29" name="Grafika 28" descr="Świnka-skarbonka z pełnym wypełnieniem">
            <a:extLst>
              <a:ext uri="{FF2B5EF4-FFF2-40B4-BE49-F238E27FC236}">
                <a16:creationId xmlns:a16="http://schemas.microsoft.com/office/drawing/2014/main" id="{F2961A92-10F4-FF4D-B2EB-37E6B87B6B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869731" y="2353174"/>
            <a:ext cx="164850" cy="164851"/>
          </a:xfrm>
          <a:prstGeom prst="rect">
            <a:avLst/>
          </a:prstGeom>
        </p:spPr>
      </p:pic>
      <p:sp>
        <p:nvSpPr>
          <p:cNvPr id="8" name="Prostokąt zaokrąglony 7" descr="prostokąt zaokrąglony&#10;">
            <a:extLst>
              <a:ext uri="{FF2B5EF4-FFF2-40B4-BE49-F238E27FC236}">
                <a16:creationId xmlns:a16="http://schemas.microsoft.com/office/drawing/2014/main" id="{C143BFB0-55B2-704F-864D-B91B35445066}"/>
              </a:ext>
            </a:extLst>
          </p:cNvPr>
          <p:cNvSpPr>
            <a:spLocks noChangeAspect="1"/>
          </p:cNvSpPr>
          <p:nvPr/>
        </p:nvSpPr>
        <p:spPr>
          <a:xfrm>
            <a:off x="3773069" y="4344657"/>
            <a:ext cx="1568667" cy="1487617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>
            <a:defPPr>
              <a:defRPr lang="pl-PL"/>
            </a:defPPr>
          </a:lstStyle>
          <a:p>
            <a:pPr algn="ctr" rtl="0"/>
            <a:endParaRPr lang="pl-PL" dirty="0"/>
          </a:p>
        </p:txBody>
      </p:sp>
      <p:pic>
        <p:nvPicPr>
          <p:cNvPr id="31" name="Grafika 30" descr="Podręcznik z pełnym wypełnieniem">
            <a:extLst>
              <a:ext uri="{FF2B5EF4-FFF2-40B4-BE49-F238E27FC236}">
                <a16:creationId xmlns:a16="http://schemas.microsoft.com/office/drawing/2014/main" id="{2EEAA0BB-7AFC-CE4E-8FAA-4C8662DF6B9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273968" y="6200114"/>
            <a:ext cx="363284" cy="407919"/>
          </a:xfrm>
          <a:prstGeom prst="rect">
            <a:avLst/>
          </a:prstGeom>
        </p:spPr>
      </p:pic>
      <p:sp>
        <p:nvSpPr>
          <p:cNvPr id="118" name="Pole tekstowe 117">
            <a:extLst>
              <a:ext uri="{FF2B5EF4-FFF2-40B4-BE49-F238E27FC236}">
                <a16:creationId xmlns:a16="http://schemas.microsoft.com/office/drawing/2014/main" id="{C21BA5A9-898F-0342-A622-D41D5022C83D}"/>
              </a:ext>
            </a:extLst>
          </p:cNvPr>
          <p:cNvSpPr txBox="1"/>
          <p:nvPr/>
        </p:nvSpPr>
        <p:spPr>
          <a:xfrm>
            <a:off x="4052761" y="1389028"/>
            <a:ext cx="1464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</a:lstStyle>
          <a:p>
            <a:pPr algn="ctr" rtl="0"/>
            <a:r>
              <a:rPr lang="pl-PL" dirty="0"/>
              <a:t>Zarządzanie emocjami</a:t>
            </a:r>
          </a:p>
        </p:txBody>
      </p:sp>
      <p:sp>
        <p:nvSpPr>
          <p:cNvPr id="125" name="Pole tekstowe 124">
            <a:extLst>
              <a:ext uri="{FF2B5EF4-FFF2-40B4-BE49-F238E27FC236}">
                <a16:creationId xmlns:a16="http://schemas.microsoft.com/office/drawing/2014/main" id="{A3563C1A-FAEC-B249-8E4A-9758A21D92AE}"/>
              </a:ext>
            </a:extLst>
          </p:cNvPr>
          <p:cNvSpPr txBox="1"/>
          <p:nvPr/>
        </p:nvSpPr>
        <p:spPr>
          <a:xfrm>
            <a:off x="6668732" y="981190"/>
            <a:ext cx="17712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</a:lstStyle>
          <a:p>
            <a:pPr algn="ctr" rtl="0"/>
            <a:endParaRPr lang="pl-PL" dirty="0"/>
          </a:p>
          <a:p>
            <a:pPr algn="ctr" rtl="0"/>
            <a:r>
              <a:rPr lang="pl-PL" dirty="0"/>
              <a:t>Zarządzanie stresem i presją</a:t>
            </a:r>
          </a:p>
        </p:txBody>
      </p:sp>
      <p:sp>
        <p:nvSpPr>
          <p:cNvPr id="126" name="Prostokąt zaokrąglony 125" descr="prostokąt zaokrąglony">
            <a:extLst>
              <a:ext uri="{FF2B5EF4-FFF2-40B4-BE49-F238E27FC236}">
                <a16:creationId xmlns:a16="http://schemas.microsoft.com/office/drawing/2014/main" id="{3E93C574-BE24-EC41-B552-3F8EEB79559F}"/>
              </a:ext>
            </a:extLst>
          </p:cNvPr>
          <p:cNvSpPr/>
          <p:nvPr/>
        </p:nvSpPr>
        <p:spPr>
          <a:xfrm>
            <a:off x="5370261" y="3002966"/>
            <a:ext cx="1576872" cy="1341315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</a:lstStyle>
          <a:p>
            <a:pPr algn="ctr" rtl="0"/>
            <a:endParaRPr lang="pl-PL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BB617502-9611-FD4C-9F67-0DDBD952EC9A}"/>
              </a:ext>
            </a:extLst>
          </p:cNvPr>
          <p:cNvSpPr txBox="1"/>
          <p:nvPr/>
        </p:nvSpPr>
        <p:spPr>
          <a:xfrm>
            <a:off x="5429459" y="3407389"/>
            <a:ext cx="1485956" cy="70788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>
            <a:defPPr>
              <a:defRPr lang="pl-PL"/>
            </a:defPPr>
          </a:lstStyle>
          <a:p>
            <a:pPr algn="ctr" rtl="0"/>
            <a:r>
              <a:rPr lang="pl-PL" sz="2000" dirty="0">
                <a:solidFill>
                  <a:schemeClr val="bg1"/>
                </a:solidFill>
              </a:rPr>
              <a:t>Umysł sportowca</a:t>
            </a:r>
          </a:p>
        </p:txBody>
      </p:sp>
      <p:sp>
        <p:nvSpPr>
          <p:cNvPr id="143" name="Pole tekstowe 142">
            <a:extLst>
              <a:ext uri="{FF2B5EF4-FFF2-40B4-BE49-F238E27FC236}">
                <a16:creationId xmlns:a16="http://schemas.microsoft.com/office/drawing/2014/main" id="{66083F6E-047B-AB40-8E0F-718AD9591C21}"/>
              </a:ext>
            </a:extLst>
          </p:cNvPr>
          <p:cNvSpPr txBox="1"/>
          <p:nvPr/>
        </p:nvSpPr>
        <p:spPr>
          <a:xfrm>
            <a:off x="6971852" y="5445144"/>
            <a:ext cx="17591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</a:lstStyle>
          <a:p>
            <a:pPr algn="ctr" rtl="0"/>
            <a:r>
              <a:rPr lang="pl-PL" dirty="0"/>
              <a:t>Prawidłowe wyznaczanie celów</a:t>
            </a:r>
          </a:p>
        </p:txBody>
      </p:sp>
      <p:sp>
        <p:nvSpPr>
          <p:cNvPr id="148" name="Pole tekstowe 147">
            <a:extLst>
              <a:ext uri="{FF2B5EF4-FFF2-40B4-BE49-F238E27FC236}">
                <a16:creationId xmlns:a16="http://schemas.microsoft.com/office/drawing/2014/main" id="{3ECDA52E-C2C3-EF43-8B8B-049373015DF1}"/>
              </a:ext>
            </a:extLst>
          </p:cNvPr>
          <p:cNvSpPr txBox="1"/>
          <p:nvPr/>
        </p:nvSpPr>
        <p:spPr>
          <a:xfrm>
            <a:off x="3515097" y="5832274"/>
            <a:ext cx="2358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</a:lstStyle>
          <a:p>
            <a:pPr algn="ctr" rtl="0"/>
            <a:r>
              <a:rPr lang="pl-PL" dirty="0"/>
              <a:t>Poprawa koncentracji i uwagi</a:t>
            </a:r>
          </a:p>
        </p:txBody>
      </p:sp>
      <p:sp>
        <p:nvSpPr>
          <p:cNvPr id="162" name="Prostokąt zaokrąglony 161">
            <a:extLst>
              <a:ext uri="{FF2B5EF4-FFF2-40B4-BE49-F238E27FC236}">
                <a16:creationId xmlns:a16="http://schemas.microsoft.com/office/drawing/2014/main" id="{2BEA1B4A-6282-7B41-9119-8264A5887B7F}"/>
              </a:ext>
            </a:extLst>
          </p:cNvPr>
          <p:cNvSpPr>
            <a:spLocks noChangeAspect="1"/>
          </p:cNvSpPr>
          <p:nvPr/>
        </p:nvSpPr>
        <p:spPr>
          <a:xfrm>
            <a:off x="1366684" y="1528605"/>
            <a:ext cx="2135982" cy="74577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</a:lstStyle>
          <a:p>
            <a:pPr algn="ctr" rtl="0"/>
            <a:r>
              <a:rPr lang="pl-PL" dirty="0">
                <a:solidFill>
                  <a:schemeClr val="bg1"/>
                </a:solidFill>
              </a:rPr>
              <a:t>Budowanie pewności siebie</a:t>
            </a:r>
          </a:p>
        </p:txBody>
      </p:sp>
      <p:sp>
        <p:nvSpPr>
          <p:cNvPr id="163" name="Prostokąt zaokrąglony 162">
            <a:extLst>
              <a:ext uri="{FF2B5EF4-FFF2-40B4-BE49-F238E27FC236}">
                <a16:creationId xmlns:a16="http://schemas.microsoft.com/office/drawing/2014/main" id="{3B7611C6-346B-444F-9259-18425BF5B8DE}"/>
              </a:ext>
            </a:extLst>
          </p:cNvPr>
          <p:cNvSpPr>
            <a:spLocks noChangeAspect="1"/>
          </p:cNvSpPr>
          <p:nvPr/>
        </p:nvSpPr>
        <p:spPr>
          <a:xfrm>
            <a:off x="589935" y="2648648"/>
            <a:ext cx="2401967" cy="93275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</a:lstStyle>
          <a:p>
            <a:pPr algn="ctr" rtl="0"/>
            <a:r>
              <a:rPr lang="pl-PL" dirty="0"/>
              <a:t>Trening oddechowy</a:t>
            </a:r>
          </a:p>
        </p:txBody>
      </p:sp>
      <p:sp>
        <p:nvSpPr>
          <p:cNvPr id="165" name="Prostokąt zaokrąglony 164">
            <a:extLst>
              <a:ext uri="{FF2B5EF4-FFF2-40B4-BE49-F238E27FC236}">
                <a16:creationId xmlns:a16="http://schemas.microsoft.com/office/drawing/2014/main" id="{153C09D9-189F-6A4D-A21E-9F0CD7ADECF5}"/>
              </a:ext>
            </a:extLst>
          </p:cNvPr>
          <p:cNvSpPr>
            <a:spLocks noChangeAspect="1"/>
          </p:cNvSpPr>
          <p:nvPr/>
        </p:nvSpPr>
        <p:spPr>
          <a:xfrm>
            <a:off x="1686288" y="5178284"/>
            <a:ext cx="1425626" cy="91010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</a:lstStyle>
          <a:p>
            <a:pPr algn="ctr" rtl="0"/>
            <a:r>
              <a:rPr lang="pl-PL" dirty="0">
                <a:solidFill>
                  <a:schemeClr val="bg1"/>
                </a:solidFill>
              </a:rPr>
              <a:t>Trening wizualizacji</a:t>
            </a:r>
          </a:p>
        </p:txBody>
      </p:sp>
      <p:sp>
        <p:nvSpPr>
          <p:cNvPr id="166" name="Prostokąt zaokrąglony 165">
            <a:extLst>
              <a:ext uri="{FF2B5EF4-FFF2-40B4-BE49-F238E27FC236}">
                <a16:creationId xmlns:a16="http://schemas.microsoft.com/office/drawing/2014/main" id="{AC4C7C33-EAFC-A843-99A3-C61A08C41742}"/>
              </a:ext>
            </a:extLst>
          </p:cNvPr>
          <p:cNvSpPr>
            <a:spLocks noChangeAspect="1"/>
          </p:cNvSpPr>
          <p:nvPr/>
        </p:nvSpPr>
        <p:spPr>
          <a:xfrm>
            <a:off x="1789471" y="4055082"/>
            <a:ext cx="1725627" cy="748936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</a:lstStyle>
          <a:p>
            <a:pPr algn="ctr" rtl="0"/>
            <a:r>
              <a:rPr lang="pl-PL" dirty="0">
                <a:solidFill>
                  <a:schemeClr val="bg1"/>
                </a:solidFill>
              </a:rPr>
              <a:t>Techniki przedstartowe</a:t>
            </a:r>
          </a:p>
        </p:txBody>
      </p:sp>
      <p:sp>
        <p:nvSpPr>
          <p:cNvPr id="170" name="Prostokąt zaokrąglony 169">
            <a:extLst>
              <a:ext uri="{FF2B5EF4-FFF2-40B4-BE49-F238E27FC236}">
                <a16:creationId xmlns:a16="http://schemas.microsoft.com/office/drawing/2014/main" id="{F66D380A-E407-0047-A953-5304129DE4C8}"/>
              </a:ext>
            </a:extLst>
          </p:cNvPr>
          <p:cNvSpPr>
            <a:spLocks noChangeAspect="1"/>
          </p:cNvSpPr>
          <p:nvPr/>
        </p:nvSpPr>
        <p:spPr>
          <a:xfrm>
            <a:off x="9338710" y="4052040"/>
            <a:ext cx="1839476" cy="751978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</a:lstStyle>
          <a:p>
            <a:pPr algn="ctr" rtl="0"/>
            <a:r>
              <a:rPr lang="pl-PL" dirty="0">
                <a:solidFill>
                  <a:schemeClr val="bg1"/>
                </a:solidFill>
              </a:rPr>
              <a:t>Budowanie motywacji</a:t>
            </a:r>
          </a:p>
        </p:txBody>
      </p:sp>
      <p:sp>
        <p:nvSpPr>
          <p:cNvPr id="171" name="Prostokąt zaokrąglony 170">
            <a:extLst>
              <a:ext uri="{FF2B5EF4-FFF2-40B4-BE49-F238E27FC236}">
                <a16:creationId xmlns:a16="http://schemas.microsoft.com/office/drawing/2014/main" id="{20F24BA9-BCA5-9E45-8B62-18D6D413E05C}"/>
              </a:ext>
            </a:extLst>
          </p:cNvPr>
          <p:cNvSpPr>
            <a:spLocks noChangeAspect="1"/>
          </p:cNvSpPr>
          <p:nvPr/>
        </p:nvSpPr>
        <p:spPr>
          <a:xfrm>
            <a:off x="8836933" y="5150378"/>
            <a:ext cx="2198388" cy="1049736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</a:lstStyle>
          <a:p>
            <a:pPr algn="ctr" rtl="0"/>
            <a:r>
              <a:rPr lang="pl-PL" dirty="0">
                <a:solidFill>
                  <a:schemeClr val="bg1"/>
                </a:solidFill>
              </a:rPr>
              <a:t>Cele krótko- i długoterminowe</a:t>
            </a:r>
          </a:p>
        </p:txBody>
      </p:sp>
      <p:sp>
        <p:nvSpPr>
          <p:cNvPr id="10" name="Prostokąt zaokrąglony 9" descr="prostokąt zaokrąglony&#10;">
            <a:extLst>
              <a:ext uri="{FF2B5EF4-FFF2-40B4-BE49-F238E27FC236}">
                <a16:creationId xmlns:a16="http://schemas.microsoft.com/office/drawing/2014/main" id="{BFB3DDCF-27C2-D046-BBB3-272045115EDE}"/>
              </a:ext>
            </a:extLst>
          </p:cNvPr>
          <p:cNvSpPr>
            <a:spLocks noChangeAspect="1"/>
          </p:cNvSpPr>
          <p:nvPr/>
        </p:nvSpPr>
        <p:spPr>
          <a:xfrm>
            <a:off x="7038763" y="4000147"/>
            <a:ext cx="1692282" cy="134131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>
            <a:defPPr>
              <a:defRPr lang="pl-PL"/>
            </a:defPPr>
          </a:lstStyle>
          <a:p>
            <a:pPr algn="ctr" rtl="0"/>
            <a:endParaRPr lang="pl-PL" dirty="0"/>
          </a:p>
        </p:txBody>
      </p:sp>
      <p:sp>
        <p:nvSpPr>
          <p:cNvPr id="177" name="Prostokąt zaokrąglony 176">
            <a:extLst>
              <a:ext uri="{FF2B5EF4-FFF2-40B4-BE49-F238E27FC236}">
                <a16:creationId xmlns:a16="http://schemas.microsoft.com/office/drawing/2014/main" id="{3EC4CB03-5EB5-B342-9E18-763D51C985FD}"/>
              </a:ext>
            </a:extLst>
          </p:cNvPr>
          <p:cNvSpPr>
            <a:spLocks noChangeAspect="1"/>
          </p:cNvSpPr>
          <p:nvPr/>
        </p:nvSpPr>
        <p:spPr>
          <a:xfrm>
            <a:off x="9338710" y="2646481"/>
            <a:ext cx="1839476" cy="70590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</a:lstStyle>
          <a:p>
            <a:pPr algn="ctr" rtl="0"/>
            <a:r>
              <a:rPr lang="pl-PL" dirty="0">
                <a:solidFill>
                  <a:schemeClr val="bg1"/>
                </a:solidFill>
              </a:rPr>
              <a:t>Trening mentalny</a:t>
            </a:r>
          </a:p>
        </p:txBody>
      </p:sp>
      <p:sp>
        <p:nvSpPr>
          <p:cNvPr id="178" name="Prostokąt zaokrąglony 177">
            <a:extLst>
              <a:ext uri="{FF2B5EF4-FFF2-40B4-BE49-F238E27FC236}">
                <a16:creationId xmlns:a16="http://schemas.microsoft.com/office/drawing/2014/main" id="{57624E38-1CF8-D245-A5C3-682DADB86B73}"/>
              </a:ext>
            </a:extLst>
          </p:cNvPr>
          <p:cNvSpPr>
            <a:spLocks noChangeAspect="1"/>
          </p:cNvSpPr>
          <p:nvPr/>
        </p:nvSpPr>
        <p:spPr>
          <a:xfrm>
            <a:off x="9072539" y="1282624"/>
            <a:ext cx="2300827" cy="1017498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</a:lstStyle>
          <a:p>
            <a:pPr algn="ctr" rtl="0"/>
            <a:endParaRPr lang="pl-PL" dirty="0"/>
          </a:p>
          <a:p>
            <a:pPr algn="ctr" rtl="0"/>
            <a:r>
              <a:rPr lang="pl-PL" dirty="0"/>
              <a:t>Kontrola reakcji </a:t>
            </a:r>
          </a:p>
          <a:p>
            <a:pPr algn="ctr" rtl="0"/>
            <a:r>
              <a:rPr lang="pl-PL" dirty="0"/>
              <a:t>w sytuacjach stresowych</a:t>
            </a:r>
          </a:p>
          <a:p>
            <a:pPr algn="ctr" rtl="0"/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1028" name="Picture 4" descr="Uwalniać Stres Grafika Wektorowa, Clipartów i Ilustracji - 123RF">
            <a:extLst>
              <a:ext uri="{FF2B5EF4-FFF2-40B4-BE49-F238E27FC236}">
                <a16:creationId xmlns:a16="http://schemas.microsoft.com/office/drawing/2014/main" id="{F6D011DB-EBDE-A2A0-A4A6-9B03ADF52D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692" y="2164677"/>
            <a:ext cx="1446724" cy="1187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6" descr="Grafika wektorowa Cele, Cele obrazy wektorowe | Depositphotos">
            <a:extLst>
              <a:ext uri="{FF2B5EF4-FFF2-40B4-BE49-F238E27FC236}">
                <a16:creationId xmlns:a16="http://schemas.microsoft.com/office/drawing/2014/main" id="{46FEADE0-A54B-D188-6E0A-9A307E564C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34" name="Picture 10" descr="Wyznaczanie Celów Grafika Wektorowa, Clipartów i Ilustracji - 123RF">
            <a:extLst>
              <a:ext uri="{FF2B5EF4-FFF2-40B4-BE49-F238E27FC236}">
                <a16:creationId xmlns:a16="http://schemas.microsoft.com/office/drawing/2014/main" id="{4C97F0D6-0693-0E5B-0DA3-364F57D5C7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168" y="4138809"/>
            <a:ext cx="1477247" cy="1039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Gry edukacyjne: Pamięć i Koncentracja, Szybkie czytanie">
            <a:extLst>
              <a:ext uri="{FF2B5EF4-FFF2-40B4-BE49-F238E27FC236}">
                <a16:creationId xmlns:a16="http://schemas.microsoft.com/office/drawing/2014/main" id="{B5476A47-8677-9112-5A22-05331B3E95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2615" y="4463845"/>
            <a:ext cx="1280631" cy="123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Zarządzanie emocjami - kurs na wszystkich poziomach trudności">
            <a:extLst>
              <a:ext uri="{FF2B5EF4-FFF2-40B4-BE49-F238E27FC236}">
                <a16:creationId xmlns:a16="http://schemas.microsoft.com/office/drawing/2014/main" id="{0F9C4E5C-BE12-9285-DC9D-5FD65AB0CB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069" y="2264271"/>
            <a:ext cx="1414288" cy="1101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932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F81D936B-B30D-DB0A-2CE6-491D0AAE6F5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44499" y="1966452"/>
            <a:ext cx="10597127" cy="424753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l-PL" sz="1800" dirty="0"/>
              <a:t> Dla zawodników  Miejskiego Klubu Pływackiego w Szczecinie , powyżej 14 roku życia –  pierwsza</a:t>
            </a:r>
          </a:p>
          <a:p>
            <a:pPr marL="0" indent="0">
              <a:buNone/>
            </a:pPr>
            <a:r>
              <a:rPr lang="pl-PL" sz="1800" dirty="0"/>
              <a:t>     konsultacja bezpłatna, sesja trwa około 50 minut.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800" dirty="0"/>
              <a:t> Dla zawodników poniżej 14 roku życia – konsultacje płatne, sesja trwa około 50 minut.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800" dirty="0"/>
              <a:t> Dla zawodników poniżej 12 roku życia, - konsultacje płatne, sesja trwa około 40 minut.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800" dirty="0"/>
              <a:t>Dla rodziców zawodników  -  konsultacje płatne, sesja trwa około 60 minut. 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 dirty="0"/>
              <a:t>  Kontakt: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800" dirty="0"/>
              <a:t>Nr telefonu 609 658 412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800" dirty="0"/>
              <a:t>Mail : </a:t>
            </a:r>
            <a:r>
              <a:rPr lang="pl-PL" sz="1800" dirty="0">
                <a:hlinkClick r:id="rId2"/>
              </a:rPr>
              <a:t>jalka.1@wp.pl</a:t>
            </a:r>
            <a:endParaRPr lang="pl-PL" sz="1800" dirty="0"/>
          </a:p>
          <a:p>
            <a:pPr marL="0" indent="0" algn="ctr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2400" dirty="0">
                <a:latin typeface="Harrington" panose="04040505050A02020702" pitchFamily="82" charset="0"/>
              </a:rPr>
              <a:t>Zapraszam 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6360DE71-EBD6-41F0-4FBD-C8D099140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Konsultacja psychologiczna indywidualna</a:t>
            </a:r>
          </a:p>
        </p:txBody>
      </p:sp>
    </p:spTree>
    <p:extLst>
      <p:ext uri="{BB962C8B-B14F-4D97-AF65-F5344CB8AC3E}">
        <p14:creationId xmlns:p14="http://schemas.microsoft.com/office/powerpoint/2010/main" val="19050978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Dyslexia 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D24726"/>
      </a:accent2>
      <a:accent3>
        <a:srgbClr val="9B5AC8"/>
      </a:accent3>
      <a:accent4>
        <a:srgbClr val="F0A11F"/>
      </a:accent4>
      <a:accent5>
        <a:srgbClr val="CB5BA3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3461142_TF22841449_Win32.potx" id="{BBFC1795-847C-474C-8CF4-E003F5FFF030}" vid="{BB8B1098-26D3-443E-85B0-BC93ED74BB9C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C44B501-5DE1-46D9-B449-400C46FE1425}">
  <ds:schemaRefs>
    <ds:schemaRef ds:uri="http://schemas.microsoft.com/office/2006/documentManagement/types"/>
    <ds:schemaRef ds:uri="230e9df3-be65-4c73-a93b-d1236ebd677e"/>
    <ds:schemaRef ds:uri="http://purl.org/dc/terms/"/>
    <ds:schemaRef ds:uri="http://schemas.openxmlformats.org/package/2006/metadata/core-properties"/>
    <ds:schemaRef ds:uri="16c05727-aa75-4e4a-9b5f-8a80a1165891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71af3243-3dd4-4a8d-8c0d-dd76da1f02a5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2A44EB6-3BD3-4FF9-B8D1-D973C54C3E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7DD0DBF-30B2-4FC6-A5E7-8374DC718037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Mapa umysłu</Template>
  <TotalTime>138</TotalTime>
  <Words>154</Words>
  <Application>Microsoft Office PowerPoint</Application>
  <PresentationFormat>Panoramiczny</PresentationFormat>
  <Paragraphs>35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10" baseType="lpstr">
      <vt:lpstr>Arial</vt:lpstr>
      <vt:lpstr>Calibri</vt:lpstr>
      <vt:lpstr>Harrington</vt:lpstr>
      <vt:lpstr>Segoe UI</vt:lpstr>
      <vt:lpstr>Segoe UI Semibold</vt:lpstr>
      <vt:lpstr>Wingdings</vt:lpstr>
      <vt:lpstr>Motyw pakietu Office</vt:lpstr>
      <vt:lpstr>ZACZNIJ OD GŁOWY</vt:lpstr>
      <vt:lpstr>Obszary działania psychologa sportu</vt:lpstr>
      <vt:lpstr>Konsultacja psychologiczna indywidualna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Jardzioch Alicja</dc:creator>
  <cp:lastModifiedBy>Jardzioch Alicja</cp:lastModifiedBy>
  <cp:revision>4</cp:revision>
  <dcterms:created xsi:type="dcterms:W3CDTF">2024-09-28T06:38:22Z</dcterms:created>
  <dcterms:modified xsi:type="dcterms:W3CDTF">2024-09-28T16:05:08Z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